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4228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Рационализаторская деятельность (ПСР, ППУ), охрана труда и культура безопасности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32322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1, 3)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42283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37976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может работник АО «Концерн Росэнергоатом» из числа оперативного персонала.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Оперативный персонал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Оперативный персонал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РАЦИОНАЛИЗАТОРСКАЯ ДЕЯТЕЛЬНОСТЬ (ПСР, ППУ), ОХРАНА ТРУДА И КУЛЬТУРА БЕЗОПАСНОСТИ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1023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1, 3)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2506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836899"/>
              </p:ext>
            </p:extLst>
          </p:nvPr>
        </p:nvGraphicFramePr>
        <p:xfrm>
          <a:off x="450706" y="485899"/>
          <a:ext cx="7807427" cy="38717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Производственные достижения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значимых производственных проектах (продление сроков эксплуатации, модернизация, паспортизация, новые бизнесы, пуск новых блоков в России и за рубежом, внедрение положительных практик и т. п.).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Качественные и количественные результаты, личный вклад в общий результат. 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Рационализаторская деятельность (ПСР, ППУ), охрана труда и культура безопасности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Победитель (1, 2, 3 место) ежегодного конкурса «Предложений по улучшениям и проектов по развитию Производственной системы «Росатом» среди всех работников. 
Отсутствие нарушений техники безопасности и охраны труда (за последний год).
Участие в развитии культуры безопасности и охраны труда.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дивизиональных, отраслевых, общественно значимых и иных проектах (за исключением проектов, указанных в критериях 1, 3)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проектах. Указать цель, результаты, стадию реализации и текущую роль.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53718</TotalTime>
  <Words>2263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2026-02-11T08:22:00Z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